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可畫朵朵體-繁" panose="02020500000000000000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KG Primary Penmanship" panose="020205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svg"/><Relationship Id="rId3" Type="http://schemas.openxmlformats.org/officeDocument/2006/relationships/image" Target="../media/image66.svg"/><Relationship Id="rId7" Type="http://schemas.openxmlformats.org/officeDocument/2006/relationships/image" Target="../media/image10.svg"/><Relationship Id="rId12" Type="http://schemas.openxmlformats.org/officeDocument/2006/relationships/image" Target="../media/image79.png"/><Relationship Id="rId17" Type="http://schemas.openxmlformats.org/officeDocument/2006/relationships/image" Target="../media/image47.svg"/><Relationship Id="rId2" Type="http://schemas.openxmlformats.org/officeDocument/2006/relationships/image" Target="../media/image65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76.svg"/><Relationship Id="rId15" Type="http://schemas.openxmlformats.org/officeDocument/2006/relationships/image" Target="../media/image82.svg"/><Relationship Id="rId10" Type="http://schemas.openxmlformats.org/officeDocument/2006/relationships/image" Target="../media/image15.png"/><Relationship Id="rId4" Type="http://schemas.openxmlformats.org/officeDocument/2006/relationships/image" Target="../media/image75.png"/><Relationship Id="rId9" Type="http://schemas.openxmlformats.org/officeDocument/2006/relationships/image" Target="../media/image78.svg"/><Relationship Id="rId1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svg"/><Relationship Id="rId7" Type="http://schemas.openxmlformats.org/officeDocument/2006/relationships/image" Target="../media/image3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8.svg"/><Relationship Id="rId10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10" Type="http://schemas.openxmlformats.org/officeDocument/2006/relationships/image" Target="../media/image57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1247" y="920197"/>
            <a:ext cx="11741243" cy="4428426"/>
          </a:xfrm>
          <a:custGeom>
            <a:avLst/>
            <a:gdLst/>
            <a:ahLst/>
            <a:cxnLst/>
            <a:rect l="l" t="t" r="r" b="b"/>
            <a:pathLst>
              <a:path w="11741243" h="4428426">
                <a:moveTo>
                  <a:pt x="0" y="0"/>
                </a:moveTo>
                <a:lnTo>
                  <a:pt x="11741244" y="0"/>
                </a:lnTo>
                <a:lnTo>
                  <a:pt x="11741244" y="4428426"/>
                </a:lnTo>
                <a:lnTo>
                  <a:pt x="0" y="442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01134" y="-3291223"/>
            <a:ext cx="6402267" cy="6425633"/>
          </a:xfrm>
          <a:custGeom>
            <a:avLst/>
            <a:gdLst/>
            <a:ahLst/>
            <a:cxnLst/>
            <a:rect l="l" t="t" r="r" b="b"/>
            <a:pathLst>
              <a:path w="6402267" h="6425633">
                <a:moveTo>
                  <a:pt x="0" y="0"/>
                </a:moveTo>
                <a:lnTo>
                  <a:pt x="6402268" y="0"/>
                </a:lnTo>
                <a:lnTo>
                  <a:pt x="6402268" y="6425633"/>
                </a:lnTo>
                <a:lnTo>
                  <a:pt x="0" y="6425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01547" y="705361"/>
            <a:ext cx="3624839" cy="3986709"/>
          </a:xfrm>
          <a:custGeom>
            <a:avLst/>
            <a:gdLst/>
            <a:ahLst/>
            <a:cxnLst/>
            <a:rect l="l" t="t" r="r" b="b"/>
            <a:pathLst>
              <a:path w="3624839" h="3986709">
                <a:moveTo>
                  <a:pt x="0" y="0"/>
                </a:moveTo>
                <a:lnTo>
                  <a:pt x="3624839" y="0"/>
                </a:lnTo>
                <a:lnTo>
                  <a:pt x="3624839" y="3986709"/>
                </a:lnTo>
                <a:lnTo>
                  <a:pt x="0" y="3986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26665" y="1819406"/>
            <a:ext cx="3432635" cy="2714902"/>
          </a:xfrm>
          <a:custGeom>
            <a:avLst/>
            <a:gdLst/>
            <a:ahLst/>
            <a:cxnLst/>
            <a:rect l="l" t="t" r="r" b="b"/>
            <a:pathLst>
              <a:path w="3432635" h="2714902">
                <a:moveTo>
                  <a:pt x="0" y="0"/>
                </a:moveTo>
                <a:lnTo>
                  <a:pt x="3432635" y="0"/>
                </a:lnTo>
                <a:lnTo>
                  <a:pt x="3432635" y="2714902"/>
                </a:lnTo>
                <a:lnTo>
                  <a:pt x="0" y="2714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83469" y="4534308"/>
            <a:ext cx="18837297" cy="6005108"/>
            <a:chOff x="0" y="0"/>
            <a:chExt cx="4961264" cy="15815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1263" cy="1581592"/>
            </a:xfrm>
            <a:custGeom>
              <a:avLst/>
              <a:gdLst/>
              <a:ahLst/>
              <a:cxnLst/>
              <a:rect l="l" t="t" r="r" b="b"/>
              <a:pathLst>
                <a:path w="4961263" h="1581592">
                  <a:moveTo>
                    <a:pt x="0" y="0"/>
                  </a:moveTo>
                  <a:lnTo>
                    <a:pt x="4961263" y="0"/>
                  </a:lnTo>
                  <a:lnTo>
                    <a:pt x="4961263" y="1581592"/>
                  </a:lnTo>
                  <a:lnTo>
                    <a:pt x="0" y="1581592"/>
                  </a:lnTo>
                  <a:close/>
                </a:path>
              </a:pathLst>
            </a:custGeom>
            <a:solidFill>
              <a:srgbClr val="1639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61264" cy="1619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25952" y="2540953"/>
            <a:ext cx="1801427" cy="1993355"/>
          </a:xfrm>
          <a:custGeom>
            <a:avLst/>
            <a:gdLst/>
            <a:ahLst/>
            <a:cxnLst/>
            <a:rect l="l" t="t" r="r" b="b"/>
            <a:pathLst>
              <a:path w="1801427" h="1993355">
                <a:moveTo>
                  <a:pt x="0" y="0"/>
                </a:moveTo>
                <a:lnTo>
                  <a:pt x="1801427" y="0"/>
                </a:lnTo>
                <a:lnTo>
                  <a:pt x="1801427" y="1993355"/>
                </a:lnTo>
                <a:lnTo>
                  <a:pt x="0" y="1993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4534308"/>
            <a:ext cx="5752692" cy="5752692"/>
          </a:xfrm>
          <a:custGeom>
            <a:avLst/>
            <a:gdLst/>
            <a:ahLst/>
            <a:cxnLst/>
            <a:rect l="l" t="t" r="r" b="b"/>
            <a:pathLst>
              <a:path w="5752692" h="5752692">
                <a:moveTo>
                  <a:pt x="0" y="0"/>
                </a:moveTo>
                <a:lnTo>
                  <a:pt x="5752692" y="0"/>
                </a:lnTo>
                <a:lnTo>
                  <a:pt x="5752692" y="5752692"/>
                </a:lnTo>
                <a:lnTo>
                  <a:pt x="0" y="57526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0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52692" y="4534308"/>
            <a:ext cx="5752692" cy="5752692"/>
          </a:xfrm>
          <a:custGeom>
            <a:avLst/>
            <a:gdLst/>
            <a:ahLst/>
            <a:cxnLst/>
            <a:rect l="l" t="t" r="r" b="b"/>
            <a:pathLst>
              <a:path w="5752692" h="5752692">
                <a:moveTo>
                  <a:pt x="0" y="0"/>
                </a:moveTo>
                <a:lnTo>
                  <a:pt x="5752692" y="0"/>
                </a:lnTo>
                <a:lnTo>
                  <a:pt x="5752692" y="5752692"/>
                </a:lnTo>
                <a:lnTo>
                  <a:pt x="0" y="57526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05384" y="4534308"/>
            <a:ext cx="5752692" cy="5752692"/>
          </a:xfrm>
          <a:custGeom>
            <a:avLst/>
            <a:gdLst/>
            <a:ahLst/>
            <a:cxnLst/>
            <a:rect l="l" t="t" r="r" b="b"/>
            <a:pathLst>
              <a:path w="5752692" h="5752692">
                <a:moveTo>
                  <a:pt x="0" y="0"/>
                </a:moveTo>
                <a:lnTo>
                  <a:pt x="5752692" y="0"/>
                </a:lnTo>
                <a:lnTo>
                  <a:pt x="5752692" y="5752692"/>
                </a:lnTo>
                <a:lnTo>
                  <a:pt x="0" y="57526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259300" y="4534308"/>
            <a:ext cx="5752692" cy="5752692"/>
          </a:xfrm>
          <a:custGeom>
            <a:avLst/>
            <a:gdLst/>
            <a:ahLst/>
            <a:cxnLst/>
            <a:rect l="l" t="t" r="r" b="b"/>
            <a:pathLst>
              <a:path w="5752692" h="5752692">
                <a:moveTo>
                  <a:pt x="0" y="0"/>
                </a:moveTo>
                <a:lnTo>
                  <a:pt x="5752692" y="0"/>
                </a:lnTo>
                <a:lnTo>
                  <a:pt x="5752692" y="5752692"/>
                </a:lnTo>
                <a:lnTo>
                  <a:pt x="0" y="57526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08261" y="4719450"/>
            <a:ext cx="14270311" cy="23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0"/>
              </a:lnSpc>
            </a:pPr>
            <a:r>
              <a:rPr lang="en-US" sz="14000" spc="1652" dirty="0" err="1">
                <a:solidFill>
                  <a:srgbClr val="A6E1D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遊樂園購票系統</a:t>
            </a:r>
            <a:endParaRPr lang="en-US" sz="14000" spc="1652" dirty="0">
              <a:solidFill>
                <a:srgbClr val="A6E1D8"/>
              </a:solidFill>
              <a:latin typeface="可畫朵朵體-繁"/>
              <a:ea typeface="可畫朵朵體-繁"/>
              <a:cs typeface="可畫朵朵體-繁"/>
              <a:sym typeface="可畫朵朵體-繁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43417" y="7305879"/>
            <a:ext cx="8755716" cy="268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spc="1076">
                <a:solidFill>
                  <a:srgbClr val="F8F8F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組長:9B217002 蔡富德</a:t>
            </a:r>
          </a:p>
          <a:p>
            <a:pPr algn="l">
              <a:lnSpc>
                <a:spcPts val="7140"/>
              </a:lnSpc>
            </a:pPr>
            <a:r>
              <a:rPr lang="en-US" sz="5100" spc="1076">
                <a:solidFill>
                  <a:srgbClr val="F8F8F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組員:3B017109 林芊妤</a:t>
            </a:r>
          </a:p>
          <a:p>
            <a:pPr algn="l">
              <a:lnSpc>
                <a:spcPts val="7140"/>
              </a:lnSpc>
            </a:pPr>
            <a:r>
              <a:rPr lang="en-US" sz="5100" spc="1076">
                <a:solidFill>
                  <a:srgbClr val="F8F8F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組員:3B217025 丁鈺昕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386589" y="459259"/>
            <a:ext cx="1185084" cy="1835593"/>
          </a:xfrm>
          <a:custGeom>
            <a:avLst/>
            <a:gdLst/>
            <a:ahLst/>
            <a:cxnLst/>
            <a:rect l="l" t="t" r="r" b="b"/>
            <a:pathLst>
              <a:path w="1185084" h="1835593">
                <a:moveTo>
                  <a:pt x="0" y="0"/>
                </a:moveTo>
                <a:lnTo>
                  <a:pt x="1185085" y="0"/>
                </a:lnTo>
                <a:lnTo>
                  <a:pt x="1185085" y="1835592"/>
                </a:lnTo>
                <a:lnTo>
                  <a:pt x="0" y="1835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08261" y="7701801"/>
            <a:ext cx="6146443" cy="1724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dirty="0" err="1">
                <a:solidFill>
                  <a:srgbClr val="A6E1D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第十一組</a:t>
            </a:r>
            <a:endParaRPr lang="en-US" sz="10400" dirty="0">
              <a:solidFill>
                <a:srgbClr val="A6E1D8"/>
              </a:solidFill>
              <a:latin typeface="可畫朵朵體-繁"/>
              <a:ea typeface="可畫朵朵體-繁"/>
              <a:cs typeface="可畫朵朵體-繁"/>
              <a:sym typeface="可畫朵朵體-繁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6206" y="418063"/>
            <a:ext cx="4118692" cy="2074323"/>
          </a:xfrm>
          <a:custGeom>
            <a:avLst/>
            <a:gdLst/>
            <a:ahLst/>
            <a:cxnLst/>
            <a:rect l="l" t="t" r="r" b="b"/>
            <a:pathLst>
              <a:path w="4118692" h="2074323">
                <a:moveTo>
                  <a:pt x="0" y="0"/>
                </a:moveTo>
                <a:lnTo>
                  <a:pt x="4118692" y="0"/>
                </a:lnTo>
                <a:lnTo>
                  <a:pt x="4118692" y="2074323"/>
                </a:lnTo>
                <a:lnTo>
                  <a:pt x="0" y="207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33533" y="1668577"/>
            <a:ext cx="3312436" cy="1668263"/>
          </a:xfrm>
          <a:custGeom>
            <a:avLst/>
            <a:gdLst/>
            <a:ahLst/>
            <a:cxnLst/>
            <a:rect l="l" t="t" r="r" b="b"/>
            <a:pathLst>
              <a:path w="3312436" h="1668263">
                <a:moveTo>
                  <a:pt x="0" y="0"/>
                </a:moveTo>
                <a:lnTo>
                  <a:pt x="3312435" y="0"/>
                </a:lnTo>
                <a:lnTo>
                  <a:pt x="3312435" y="1668263"/>
                </a:lnTo>
                <a:lnTo>
                  <a:pt x="0" y="166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75251" y="2717110"/>
            <a:ext cx="15227836" cy="3928218"/>
            <a:chOff x="0" y="0"/>
            <a:chExt cx="4010623" cy="10345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10623" cy="1034592"/>
            </a:xfrm>
            <a:custGeom>
              <a:avLst/>
              <a:gdLst/>
              <a:ahLst/>
              <a:cxnLst/>
              <a:rect l="l" t="t" r="r" b="b"/>
              <a:pathLst>
                <a:path w="4010623" h="1034592">
                  <a:moveTo>
                    <a:pt x="3807423" y="0"/>
                  </a:moveTo>
                  <a:cubicBezTo>
                    <a:pt x="3919648" y="0"/>
                    <a:pt x="4010623" y="231601"/>
                    <a:pt x="4010623" y="517296"/>
                  </a:cubicBezTo>
                  <a:cubicBezTo>
                    <a:pt x="4010623" y="802991"/>
                    <a:pt x="3919648" y="1034592"/>
                    <a:pt x="3807423" y="1034592"/>
                  </a:cubicBezTo>
                  <a:lnTo>
                    <a:pt x="203200" y="1034592"/>
                  </a:lnTo>
                  <a:cubicBezTo>
                    <a:pt x="90976" y="1034592"/>
                    <a:pt x="0" y="802991"/>
                    <a:pt x="0" y="517296"/>
                  </a:cubicBezTo>
                  <a:cubicBezTo>
                    <a:pt x="0" y="23160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6E1D8">
                <a:alpha val="3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010623" cy="1072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90992" y="3712843"/>
            <a:ext cx="14306016" cy="179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謝謝聆聽!</a:t>
            </a:r>
          </a:p>
        </p:txBody>
      </p:sp>
      <p:sp>
        <p:nvSpPr>
          <p:cNvPr id="8" name="Freeform 8"/>
          <p:cNvSpPr/>
          <p:nvPr/>
        </p:nvSpPr>
        <p:spPr>
          <a:xfrm rot="-1516996">
            <a:off x="-952337" y="147634"/>
            <a:ext cx="7315200" cy="2832977"/>
          </a:xfrm>
          <a:custGeom>
            <a:avLst/>
            <a:gdLst/>
            <a:ahLst/>
            <a:cxnLst/>
            <a:rect l="l" t="t" r="r" b="b"/>
            <a:pathLst>
              <a:path w="7315200" h="2832977">
                <a:moveTo>
                  <a:pt x="0" y="0"/>
                </a:moveTo>
                <a:lnTo>
                  <a:pt x="7315200" y="0"/>
                </a:lnTo>
                <a:lnTo>
                  <a:pt x="73152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084832" y="5594169"/>
            <a:ext cx="3726886" cy="4123956"/>
          </a:xfrm>
          <a:custGeom>
            <a:avLst/>
            <a:gdLst/>
            <a:ahLst/>
            <a:cxnLst/>
            <a:rect l="l" t="t" r="r" b="b"/>
            <a:pathLst>
              <a:path w="3726886" h="4123956">
                <a:moveTo>
                  <a:pt x="0" y="0"/>
                </a:moveTo>
                <a:lnTo>
                  <a:pt x="3726886" y="0"/>
                </a:lnTo>
                <a:lnTo>
                  <a:pt x="3726886" y="4123956"/>
                </a:lnTo>
                <a:lnTo>
                  <a:pt x="0" y="4123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4849030"/>
            <a:ext cx="4545763" cy="4999570"/>
          </a:xfrm>
          <a:custGeom>
            <a:avLst/>
            <a:gdLst/>
            <a:ahLst/>
            <a:cxnLst/>
            <a:rect l="l" t="t" r="r" b="b"/>
            <a:pathLst>
              <a:path w="4545763" h="4999570">
                <a:moveTo>
                  <a:pt x="0" y="0"/>
                </a:moveTo>
                <a:lnTo>
                  <a:pt x="4545763" y="0"/>
                </a:lnTo>
                <a:lnTo>
                  <a:pt x="4545763" y="4999570"/>
                </a:lnTo>
                <a:lnTo>
                  <a:pt x="0" y="4999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77593" y="7038447"/>
            <a:ext cx="4728374" cy="2679678"/>
          </a:xfrm>
          <a:custGeom>
            <a:avLst/>
            <a:gdLst/>
            <a:ahLst/>
            <a:cxnLst/>
            <a:rect l="l" t="t" r="r" b="b"/>
            <a:pathLst>
              <a:path w="4728374" h="2679678">
                <a:moveTo>
                  <a:pt x="0" y="0"/>
                </a:moveTo>
                <a:lnTo>
                  <a:pt x="4728374" y="0"/>
                </a:lnTo>
                <a:lnTo>
                  <a:pt x="4728374" y="2679678"/>
                </a:lnTo>
                <a:lnTo>
                  <a:pt x="0" y="2679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1125813" y="7933574"/>
            <a:ext cx="1106100" cy="1784550"/>
          </a:xfrm>
          <a:custGeom>
            <a:avLst/>
            <a:gdLst/>
            <a:ahLst/>
            <a:cxnLst/>
            <a:rect l="l" t="t" r="r" b="b"/>
            <a:pathLst>
              <a:path w="1106100" h="1784550">
                <a:moveTo>
                  <a:pt x="1106100" y="0"/>
                </a:moveTo>
                <a:lnTo>
                  <a:pt x="0" y="0"/>
                </a:lnTo>
                <a:lnTo>
                  <a:pt x="0" y="1784551"/>
                </a:lnTo>
                <a:lnTo>
                  <a:pt x="1106100" y="1784551"/>
                </a:lnTo>
                <a:lnTo>
                  <a:pt x="110610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231913" y="7348815"/>
            <a:ext cx="939108" cy="2369310"/>
          </a:xfrm>
          <a:custGeom>
            <a:avLst/>
            <a:gdLst/>
            <a:ahLst/>
            <a:cxnLst/>
            <a:rect l="l" t="t" r="r" b="b"/>
            <a:pathLst>
              <a:path w="939108" h="2369310">
                <a:moveTo>
                  <a:pt x="0" y="0"/>
                </a:moveTo>
                <a:lnTo>
                  <a:pt x="939108" y="0"/>
                </a:lnTo>
                <a:lnTo>
                  <a:pt x="939108" y="2369310"/>
                </a:lnTo>
                <a:lnTo>
                  <a:pt x="0" y="23693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633533" y="8119283"/>
            <a:ext cx="1288121" cy="1784550"/>
          </a:xfrm>
          <a:custGeom>
            <a:avLst/>
            <a:gdLst/>
            <a:ahLst/>
            <a:cxnLst/>
            <a:rect l="l" t="t" r="r" b="b"/>
            <a:pathLst>
              <a:path w="1288121" h="1784550">
                <a:moveTo>
                  <a:pt x="0" y="0"/>
                </a:moveTo>
                <a:lnTo>
                  <a:pt x="1288121" y="0"/>
                </a:lnTo>
                <a:lnTo>
                  <a:pt x="1288121" y="1784551"/>
                </a:lnTo>
                <a:lnTo>
                  <a:pt x="0" y="17845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1777" y="377401"/>
            <a:ext cx="3529839" cy="1787742"/>
            <a:chOff x="0" y="0"/>
            <a:chExt cx="929670" cy="4708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9670" cy="470846"/>
            </a:xfrm>
            <a:custGeom>
              <a:avLst/>
              <a:gdLst/>
              <a:ahLst/>
              <a:cxnLst/>
              <a:rect l="l" t="t" r="r" b="b"/>
              <a:pathLst>
                <a:path w="929670" h="470846">
                  <a:moveTo>
                    <a:pt x="111857" y="0"/>
                  </a:moveTo>
                  <a:lnTo>
                    <a:pt x="817812" y="0"/>
                  </a:lnTo>
                  <a:cubicBezTo>
                    <a:pt x="879589" y="0"/>
                    <a:pt x="929670" y="50080"/>
                    <a:pt x="929670" y="111857"/>
                  </a:cubicBezTo>
                  <a:lnTo>
                    <a:pt x="929670" y="358988"/>
                  </a:lnTo>
                  <a:cubicBezTo>
                    <a:pt x="929670" y="388655"/>
                    <a:pt x="917885" y="417106"/>
                    <a:pt x="896907" y="438083"/>
                  </a:cubicBezTo>
                  <a:cubicBezTo>
                    <a:pt x="875930" y="459061"/>
                    <a:pt x="847479" y="470846"/>
                    <a:pt x="817812" y="470846"/>
                  </a:cubicBezTo>
                  <a:lnTo>
                    <a:pt x="111857" y="470846"/>
                  </a:lnTo>
                  <a:cubicBezTo>
                    <a:pt x="82191" y="470846"/>
                    <a:pt x="53740" y="459061"/>
                    <a:pt x="32762" y="438083"/>
                  </a:cubicBezTo>
                  <a:cubicBezTo>
                    <a:pt x="11785" y="417106"/>
                    <a:pt x="0" y="388655"/>
                    <a:pt x="0" y="358988"/>
                  </a:cubicBezTo>
                  <a:lnTo>
                    <a:pt x="0" y="111857"/>
                  </a:lnTo>
                  <a:cubicBezTo>
                    <a:pt x="0" y="82191"/>
                    <a:pt x="11785" y="53740"/>
                    <a:pt x="32762" y="32762"/>
                  </a:cubicBezTo>
                  <a:cubicBezTo>
                    <a:pt x="53740" y="11785"/>
                    <a:pt x="82191" y="0"/>
                    <a:pt x="111857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D6636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29670" cy="508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7768" y="476155"/>
            <a:ext cx="363384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目錄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900712" y="1487928"/>
            <a:ext cx="3869317" cy="1543050"/>
            <a:chOff x="0" y="0"/>
            <a:chExt cx="101907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9079" cy="406400"/>
            </a:xfrm>
            <a:custGeom>
              <a:avLst/>
              <a:gdLst/>
              <a:ahLst/>
              <a:cxnLst/>
              <a:rect l="l" t="t" r="r" b="b"/>
              <a:pathLst>
                <a:path w="1019079" h="406400">
                  <a:moveTo>
                    <a:pt x="815879" y="0"/>
                  </a:moveTo>
                  <a:cubicBezTo>
                    <a:pt x="928104" y="0"/>
                    <a:pt x="1019079" y="90976"/>
                    <a:pt x="1019079" y="203200"/>
                  </a:cubicBezTo>
                  <a:cubicBezTo>
                    <a:pt x="1019079" y="315424"/>
                    <a:pt x="928104" y="406400"/>
                    <a:pt x="81587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6E1D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1907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15589" y="5857875"/>
            <a:ext cx="5296676" cy="1543050"/>
            <a:chOff x="0" y="0"/>
            <a:chExt cx="139500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5009" cy="406400"/>
            </a:xfrm>
            <a:custGeom>
              <a:avLst/>
              <a:gdLst/>
              <a:ahLst/>
              <a:cxnLst/>
              <a:rect l="l" t="t" r="r" b="b"/>
              <a:pathLst>
                <a:path w="1395009" h="406400">
                  <a:moveTo>
                    <a:pt x="1191809" y="0"/>
                  </a:moveTo>
                  <a:cubicBezTo>
                    <a:pt x="1304034" y="0"/>
                    <a:pt x="1395009" y="90976"/>
                    <a:pt x="1395009" y="203200"/>
                  </a:cubicBezTo>
                  <a:cubicBezTo>
                    <a:pt x="1395009" y="315424"/>
                    <a:pt x="1304034" y="406400"/>
                    <a:pt x="11918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663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9500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575959" y="-103800"/>
            <a:ext cx="6194350" cy="3510481"/>
          </a:xfrm>
          <a:custGeom>
            <a:avLst/>
            <a:gdLst/>
            <a:ahLst/>
            <a:cxnLst/>
            <a:rect l="l" t="t" r="r" b="b"/>
            <a:pathLst>
              <a:path w="6194350" h="3510481">
                <a:moveTo>
                  <a:pt x="0" y="0"/>
                </a:moveTo>
                <a:lnTo>
                  <a:pt x="6194351" y="0"/>
                </a:lnTo>
                <a:lnTo>
                  <a:pt x="6194351" y="3510481"/>
                </a:lnTo>
                <a:lnTo>
                  <a:pt x="0" y="3510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915589" y="8048625"/>
            <a:ext cx="4582996" cy="1543050"/>
            <a:chOff x="0" y="0"/>
            <a:chExt cx="120704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7044" cy="406400"/>
            </a:xfrm>
            <a:custGeom>
              <a:avLst/>
              <a:gdLst/>
              <a:ahLst/>
              <a:cxnLst/>
              <a:rect l="l" t="t" r="r" b="b"/>
              <a:pathLst>
                <a:path w="1207044" h="406400">
                  <a:moveTo>
                    <a:pt x="1003844" y="0"/>
                  </a:moveTo>
                  <a:cubicBezTo>
                    <a:pt x="1116069" y="0"/>
                    <a:pt x="1207044" y="90976"/>
                    <a:pt x="1207044" y="203200"/>
                  </a:cubicBezTo>
                  <a:cubicBezTo>
                    <a:pt x="1207044" y="315424"/>
                    <a:pt x="1116069" y="406400"/>
                    <a:pt x="1003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E69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0704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900712" y="1479991"/>
            <a:ext cx="386931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摘要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291120" y="5086350"/>
            <a:ext cx="4322414" cy="1543050"/>
            <a:chOff x="0" y="0"/>
            <a:chExt cx="1138414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38414" cy="406400"/>
            </a:xfrm>
            <a:custGeom>
              <a:avLst/>
              <a:gdLst/>
              <a:ahLst/>
              <a:cxnLst/>
              <a:rect l="l" t="t" r="r" b="b"/>
              <a:pathLst>
                <a:path w="1138414" h="406400">
                  <a:moveTo>
                    <a:pt x="935214" y="0"/>
                  </a:moveTo>
                  <a:cubicBezTo>
                    <a:pt x="1047438" y="0"/>
                    <a:pt x="1138414" y="90976"/>
                    <a:pt x="1138414" y="203200"/>
                  </a:cubicBezTo>
                  <a:cubicBezTo>
                    <a:pt x="1138414" y="315424"/>
                    <a:pt x="1047438" y="406400"/>
                    <a:pt x="9352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9B9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384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629269" y="5849938"/>
            <a:ext cx="386931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網頁地圖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72429" y="8040688"/>
            <a:ext cx="386931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流程圖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17669" y="5079958"/>
            <a:ext cx="386931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分工表</a:t>
            </a:r>
          </a:p>
        </p:txBody>
      </p:sp>
      <p:sp>
        <p:nvSpPr>
          <p:cNvPr id="23" name="Freeform 23"/>
          <p:cNvSpPr/>
          <p:nvPr/>
        </p:nvSpPr>
        <p:spPr>
          <a:xfrm>
            <a:off x="-500762" y="5614469"/>
            <a:ext cx="4327355" cy="4601975"/>
          </a:xfrm>
          <a:custGeom>
            <a:avLst/>
            <a:gdLst/>
            <a:ahLst/>
            <a:cxnLst/>
            <a:rect l="l" t="t" r="r" b="b"/>
            <a:pathLst>
              <a:path w="4327355" h="4601975">
                <a:moveTo>
                  <a:pt x="0" y="0"/>
                </a:moveTo>
                <a:lnTo>
                  <a:pt x="4327355" y="0"/>
                </a:lnTo>
                <a:lnTo>
                  <a:pt x="4327355" y="4601976"/>
                </a:lnTo>
                <a:lnTo>
                  <a:pt x="0" y="4601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519951" y="8449851"/>
            <a:ext cx="1603330" cy="1837149"/>
          </a:xfrm>
          <a:custGeom>
            <a:avLst/>
            <a:gdLst/>
            <a:ahLst/>
            <a:cxnLst/>
            <a:rect l="l" t="t" r="r" b="b"/>
            <a:pathLst>
              <a:path w="1603330" h="1837149">
                <a:moveTo>
                  <a:pt x="0" y="0"/>
                </a:moveTo>
                <a:lnTo>
                  <a:pt x="1603331" y="0"/>
                </a:lnTo>
                <a:lnTo>
                  <a:pt x="1603331" y="1837149"/>
                </a:lnTo>
                <a:lnTo>
                  <a:pt x="0" y="1837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2004572" y="7724775"/>
            <a:ext cx="4895509" cy="1543050"/>
            <a:chOff x="0" y="0"/>
            <a:chExt cx="1289352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89352" cy="406400"/>
            </a:xfrm>
            <a:custGeom>
              <a:avLst/>
              <a:gdLst/>
              <a:ahLst/>
              <a:cxnLst/>
              <a:rect l="l" t="t" r="r" b="b"/>
              <a:pathLst>
                <a:path w="1289352" h="406400">
                  <a:moveTo>
                    <a:pt x="1086152" y="0"/>
                  </a:moveTo>
                  <a:cubicBezTo>
                    <a:pt x="1198377" y="0"/>
                    <a:pt x="1289352" y="90976"/>
                    <a:pt x="1289352" y="203200"/>
                  </a:cubicBezTo>
                  <a:cubicBezTo>
                    <a:pt x="1289352" y="315424"/>
                    <a:pt x="1198377" y="406400"/>
                    <a:pt x="10861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3B1D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28935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517669" y="7716838"/>
            <a:ext cx="386931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實際展示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5915589" y="3667125"/>
            <a:ext cx="4821642" cy="1543050"/>
            <a:chOff x="0" y="0"/>
            <a:chExt cx="1269898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69898" cy="406400"/>
            </a:xfrm>
            <a:custGeom>
              <a:avLst/>
              <a:gdLst/>
              <a:ahLst/>
              <a:cxnLst/>
              <a:rect l="l" t="t" r="r" b="b"/>
              <a:pathLst>
                <a:path w="1269898" h="406400">
                  <a:moveTo>
                    <a:pt x="1066698" y="0"/>
                  </a:moveTo>
                  <a:cubicBezTo>
                    <a:pt x="1178922" y="0"/>
                    <a:pt x="1269898" y="90976"/>
                    <a:pt x="1269898" y="203200"/>
                  </a:cubicBezTo>
                  <a:cubicBezTo>
                    <a:pt x="1269898" y="315424"/>
                    <a:pt x="1178922" y="406400"/>
                    <a:pt x="10666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BF99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26989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91752" y="3712692"/>
            <a:ext cx="386931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系統概述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56702" y="-5217740"/>
            <a:ext cx="8550425" cy="8581631"/>
          </a:xfrm>
          <a:custGeom>
            <a:avLst/>
            <a:gdLst/>
            <a:ahLst/>
            <a:cxnLst/>
            <a:rect l="l" t="t" r="r" b="b"/>
            <a:pathLst>
              <a:path w="8550425" h="8581631">
                <a:moveTo>
                  <a:pt x="0" y="0"/>
                </a:moveTo>
                <a:lnTo>
                  <a:pt x="8550425" y="0"/>
                </a:lnTo>
                <a:lnTo>
                  <a:pt x="8550425" y="8581631"/>
                </a:lnTo>
                <a:lnTo>
                  <a:pt x="0" y="8581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71073" y="1347724"/>
            <a:ext cx="5749337" cy="1543050"/>
            <a:chOff x="0" y="0"/>
            <a:chExt cx="151422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4229" cy="406400"/>
            </a:xfrm>
            <a:custGeom>
              <a:avLst/>
              <a:gdLst/>
              <a:ahLst/>
              <a:cxnLst/>
              <a:rect l="l" t="t" r="r" b="b"/>
              <a:pathLst>
                <a:path w="1514229" h="406400">
                  <a:moveTo>
                    <a:pt x="1311029" y="0"/>
                  </a:moveTo>
                  <a:cubicBezTo>
                    <a:pt x="1423253" y="0"/>
                    <a:pt x="1514229" y="90976"/>
                    <a:pt x="1514229" y="203200"/>
                  </a:cubicBezTo>
                  <a:cubicBezTo>
                    <a:pt x="1514229" y="315424"/>
                    <a:pt x="1423253" y="406400"/>
                    <a:pt x="13110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E90F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1422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71073" y="3363891"/>
            <a:ext cx="6218309" cy="1543050"/>
            <a:chOff x="0" y="0"/>
            <a:chExt cx="163774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7744" cy="406400"/>
            </a:xfrm>
            <a:custGeom>
              <a:avLst/>
              <a:gdLst/>
              <a:ahLst/>
              <a:cxnLst/>
              <a:rect l="l" t="t" r="r" b="b"/>
              <a:pathLst>
                <a:path w="1637744" h="406400">
                  <a:moveTo>
                    <a:pt x="1434544" y="0"/>
                  </a:moveTo>
                  <a:cubicBezTo>
                    <a:pt x="1546768" y="0"/>
                    <a:pt x="1637744" y="90976"/>
                    <a:pt x="1637744" y="203200"/>
                  </a:cubicBezTo>
                  <a:cubicBezTo>
                    <a:pt x="1637744" y="315424"/>
                    <a:pt x="1546768" y="406400"/>
                    <a:pt x="14345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663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3774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71073" y="5380059"/>
            <a:ext cx="6717536" cy="1543050"/>
            <a:chOff x="0" y="0"/>
            <a:chExt cx="1769228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69228" cy="406400"/>
            </a:xfrm>
            <a:custGeom>
              <a:avLst/>
              <a:gdLst/>
              <a:ahLst/>
              <a:cxnLst/>
              <a:rect l="l" t="t" r="r" b="b"/>
              <a:pathLst>
                <a:path w="1769228" h="406400">
                  <a:moveTo>
                    <a:pt x="1566028" y="0"/>
                  </a:moveTo>
                  <a:cubicBezTo>
                    <a:pt x="1678252" y="0"/>
                    <a:pt x="1769228" y="90976"/>
                    <a:pt x="1769228" y="203200"/>
                  </a:cubicBezTo>
                  <a:cubicBezTo>
                    <a:pt x="1769228" y="315424"/>
                    <a:pt x="1678252" y="406400"/>
                    <a:pt x="156602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E69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6922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773000" y="293225"/>
            <a:ext cx="2414862" cy="2831927"/>
          </a:xfrm>
          <a:custGeom>
            <a:avLst/>
            <a:gdLst/>
            <a:ahLst/>
            <a:cxnLst/>
            <a:rect l="l" t="t" r="r" b="b"/>
            <a:pathLst>
              <a:path w="2414862" h="2831927">
                <a:moveTo>
                  <a:pt x="0" y="0"/>
                </a:moveTo>
                <a:lnTo>
                  <a:pt x="2414862" y="0"/>
                </a:lnTo>
                <a:lnTo>
                  <a:pt x="2414862" y="2831927"/>
                </a:lnTo>
                <a:lnTo>
                  <a:pt x="0" y="2831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771073" y="7396226"/>
            <a:ext cx="7277277" cy="1543050"/>
            <a:chOff x="0" y="0"/>
            <a:chExt cx="1916649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6649" cy="406400"/>
            </a:xfrm>
            <a:custGeom>
              <a:avLst/>
              <a:gdLst/>
              <a:ahLst/>
              <a:cxnLst/>
              <a:rect l="l" t="t" r="r" b="b"/>
              <a:pathLst>
                <a:path w="1916649" h="406400">
                  <a:moveTo>
                    <a:pt x="1713449" y="0"/>
                  </a:moveTo>
                  <a:cubicBezTo>
                    <a:pt x="1825673" y="0"/>
                    <a:pt x="1916649" y="90976"/>
                    <a:pt x="1916649" y="203200"/>
                  </a:cubicBezTo>
                  <a:cubicBezTo>
                    <a:pt x="1916649" y="315424"/>
                    <a:pt x="1825673" y="406400"/>
                    <a:pt x="17134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9B9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9166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9194" y="2412840"/>
            <a:ext cx="8277659" cy="7306598"/>
            <a:chOff x="0" y="0"/>
            <a:chExt cx="2180124" cy="19243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80124" cy="1924371"/>
            </a:xfrm>
            <a:custGeom>
              <a:avLst/>
              <a:gdLst/>
              <a:ahLst/>
              <a:cxnLst/>
              <a:rect l="l" t="t" r="r" b="b"/>
              <a:pathLst>
                <a:path w="2180124" h="1924371">
                  <a:moveTo>
                    <a:pt x="47699" y="0"/>
                  </a:moveTo>
                  <a:lnTo>
                    <a:pt x="2132425" y="0"/>
                  </a:lnTo>
                  <a:cubicBezTo>
                    <a:pt x="2158768" y="0"/>
                    <a:pt x="2180124" y="21356"/>
                    <a:pt x="2180124" y="47699"/>
                  </a:cubicBezTo>
                  <a:lnTo>
                    <a:pt x="2180124" y="1876672"/>
                  </a:lnTo>
                  <a:cubicBezTo>
                    <a:pt x="2180124" y="1903016"/>
                    <a:pt x="2158768" y="1924371"/>
                    <a:pt x="2132425" y="1924371"/>
                  </a:cubicBezTo>
                  <a:lnTo>
                    <a:pt x="47699" y="1924371"/>
                  </a:lnTo>
                  <a:cubicBezTo>
                    <a:pt x="21356" y="1924371"/>
                    <a:pt x="0" y="1903016"/>
                    <a:pt x="0" y="1876672"/>
                  </a:cubicBezTo>
                  <a:lnTo>
                    <a:pt x="0" y="47699"/>
                  </a:lnTo>
                  <a:cubicBezTo>
                    <a:pt x="0" y="21356"/>
                    <a:pt x="21356" y="0"/>
                    <a:pt x="47699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F29B91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80124" cy="1962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81022" y="2900299"/>
            <a:ext cx="7662978" cy="681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3600">
                <a:solidFill>
                  <a:srgbClr val="16396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小型樂園：以現場人手劃票出入場。</a:t>
            </a:r>
          </a:p>
          <a:p>
            <a:pPr marL="777240" lvl="1" indent="-388620" algn="l">
              <a:lnSpc>
                <a:spcPts val="4176"/>
              </a:lnSpc>
              <a:buFont typeface="Arial"/>
              <a:buChar char="•"/>
            </a:pPr>
            <a:r>
              <a:rPr lang="en-US" sz="3600">
                <a:solidFill>
                  <a:srgbClr val="16396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作業繁複</a:t>
            </a:r>
          </a:p>
          <a:p>
            <a:pPr marL="777240" lvl="1" indent="-388620" algn="l">
              <a:lnSpc>
                <a:spcPts val="4176"/>
              </a:lnSpc>
              <a:buFont typeface="Arial"/>
              <a:buChar char="•"/>
            </a:pPr>
            <a:r>
              <a:rPr lang="en-US" sz="3600">
                <a:solidFill>
                  <a:srgbClr val="16396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出入場時間拉長</a:t>
            </a:r>
          </a:p>
          <a:p>
            <a:pPr algn="l">
              <a:lnSpc>
                <a:spcPts val="4176"/>
              </a:lnSpc>
            </a:pPr>
            <a:endParaRPr lang="en-US" sz="3600">
              <a:solidFill>
                <a:srgbClr val="163968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l">
              <a:lnSpc>
                <a:spcPts val="4176"/>
              </a:lnSpc>
            </a:pPr>
            <a:r>
              <a:rPr lang="en-US" sz="3600">
                <a:solidFill>
                  <a:srgbClr val="16396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使用大型樂園的購票系統？</a:t>
            </a:r>
          </a:p>
          <a:p>
            <a:pPr marL="777240" lvl="1" indent="-388620" algn="l">
              <a:lnSpc>
                <a:spcPts val="4176"/>
              </a:lnSpc>
              <a:buFont typeface="Arial"/>
              <a:buChar char="•"/>
            </a:pPr>
            <a:r>
              <a:rPr lang="en-US" sz="3600">
                <a:solidFill>
                  <a:srgbClr val="16396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增加作業複雜度</a:t>
            </a:r>
          </a:p>
          <a:p>
            <a:pPr marL="777240" lvl="1" indent="-388620" algn="l">
              <a:lnSpc>
                <a:spcPts val="4176"/>
              </a:lnSpc>
              <a:buFont typeface="Arial"/>
              <a:buChar char="•"/>
            </a:pPr>
            <a:r>
              <a:rPr lang="en-US" sz="3600">
                <a:solidFill>
                  <a:srgbClr val="16396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增加成本</a:t>
            </a:r>
          </a:p>
          <a:p>
            <a:pPr algn="l">
              <a:lnSpc>
                <a:spcPts val="4176"/>
              </a:lnSpc>
            </a:pPr>
            <a:endParaRPr lang="en-US" sz="3600">
              <a:solidFill>
                <a:srgbClr val="163968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l">
              <a:lnSpc>
                <a:spcPts val="4176"/>
              </a:lnSpc>
            </a:pPr>
            <a:r>
              <a:rPr lang="en-US" sz="3600">
                <a:solidFill>
                  <a:srgbClr val="163968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期望能夠製作一個簡單而通用的線上購票系統，以減低建立小型遊樂園需要的成本，也可提升樂園出入場方面的效率。</a:t>
            </a:r>
          </a:p>
          <a:p>
            <a:pPr algn="l">
              <a:lnSpc>
                <a:spcPts val="4176"/>
              </a:lnSpc>
            </a:pPr>
            <a:endParaRPr lang="en-US" sz="3600">
              <a:solidFill>
                <a:srgbClr val="163968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129685" y="1398567"/>
            <a:ext cx="5065629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簡化購票流程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29685" y="3414706"/>
            <a:ext cx="4929476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遊客網路訂票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95726" y="5430845"/>
            <a:ext cx="5802887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簡單易操作介面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29685" y="7446984"/>
            <a:ext cx="6850747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節省成本增加客源</a:t>
            </a:r>
          </a:p>
        </p:txBody>
      </p:sp>
      <p:sp>
        <p:nvSpPr>
          <p:cNvPr id="24" name="Freeform 24"/>
          <p:cNvSpPr/>
          <p:nvPr/>
        </p:nvSpPr>
        <p:spPr>
          <a:xfrm>
            <a:off x="74463" y="8018128"/>
            <a:ext cx="954237" cy="2268872"/>
          </a:xfrm>
          <a:custGeom>
            <a:avLst/>
            <a:gdLst/>
            <a:ahLst/>
            <a:cxnLst/>
            <a:rect l="l" t="t" r="r" b="b"/>
            <a:pathLst>
              <a:path w="954237" h="2268872">
                <a:moveTo>
                  <a:pt x="0" y="0"/>
                </a:moveTo>
                <a:lnTo>
                  <a:pt x="954237" y="0"/>
                </a:lnTo>
                <a:lnTo>
                  <a:pt x="954237" y="2268872"/>
                </a:lnTo>
                <a:lnTo>
                  <a:pt x="0" y="2268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54957" y="80890"/>
            <a:ext cx="2977799" cy="1854982"/>
            <a:chOff x="0" y="0"/>
            <a:chExt cx="784276" cy="4885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84276" cy="488555"/>
            </a:xfrm>
            <a:custGeom>
              <a:avLst/>
              <a:gdLst/>
              <a:ahLst/>
              <a:cxnLst/>
              <a:rect l="l" t="t" r="r" b="b"/>
              <a:pathLst>
                <a:path w="784276" h="488555">
                  <a:moveTo>
                    <a:pt x="132594" y="0"/>
                  </a:moveTo>
                  <a:lnTo>
                    <a:pt x="651682" y="0"/>
                  </a:lnTo>
                  <a:cubicBezTo>
                    <a:pt x="724912" y="0"/>
                    <a:pt x="784276" y="59364"/>
                    <a:pt x="784276" y="132594"/>
                  </a:cubicBezTo>
                  <a:lnTo>
                    <a:pt x="784276" y="355961"/>
                  </a:lnTo>
                  <a:cubicBezTo>
                    <a:pt x="784276" y="391127"/>
                    <a:pt x="770307" y="424853"/>
                    <a:pt x="745440" y="449719"/>
                  </a:cubicBezTo>
                  <a:cubicBezTo>
                    <a:pt x="720574" y="474585"/>
                    <a:pt x="686849" y="488555"/>
                    <a:pt x="651682" y="488555"/>
                  </a:cubicBezTo>
                  <a:lnTo>
                    <a:pt x="132594" y="488555"/>
                  </a:lnTo>
                  <a:cubicBezTo>
                    <a:pt x="97428" y="488555"/>
                    <a:pt x="63702" y="474585"/>
                    <a:pt x="38836" y="449719"/>
                  </a:cubicBezTo>
                  <a:cubicBezTo>
                    <a:pt x="13970" y="424853"/>
                    <a:pt x="0" y="391127"/>
                    <a:pt x="0" y="355961"/>
                  </a:cubicBezTo>
                  <a:lnTo>
                    <a:pt x="0" y="132594"/>
                  </a:lnTo>
                  <a:cubicBezTo>
                    <a:pt x="0" y="97428"/>
                    <a:pt x="13970" y="63702"/>
                    <a:pt x="38836" y="38836"/>
                  </a:cubicBezTo>
                  <a:cubicBezTo>
                    <a:pt x="63702" y="13970"/>
                    <a:pt x="97428" y="0"/>
                    <a:pt x="132594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06B87A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784276" cy="526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56874" y="156614"/>
            <a:ext cx="246898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摘要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94936" y="1706253"/>
            <a:ext cx="4648858" cy="2341334"/>
          </a:xfrm>
          <a:custGeom>
            <a:avLst/>
            <a:gdLst/>
            <a:ahLst/>
            <a:cxnLst/>
            <a:rect l="l" t="t" r="r" b="b"/>
            <a:pathLst>
              <a:path w="4648858" h="2341334">
                <a:moveTo>
                  <a:pt x="0" y="0"/>
                </a:moveTo>
                <a:lnTo>
                  <a:pt x="4648858" y="0"/>
                </a:lnTo>
                <a:lnTo>
                  <a:pt x="4648858" y="2341334"/>
                </a:lnTo>
                <a:lnTo>
                  <a:pt x="0" y="2341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0637" y="205291"/>
            <a:ext cx="2387363" cy="3697817"/>
          </a:xfrm>
          <a:custGeom>
            <a:avLst/>
            <a:gdLst/>
            <a:ahLst/>
            <a:cxnLst/>
            <a:rect l="l" t="t" r="r" b="b"/>
            <a:pathLst>
              <a:path w="2387363" h="3697817">
                <a:moveTo>
                  <a:pt x="0" y="0"/>
                </a:moveTo>
                <a:lnTo>
                  <a:pt x="2387363" y="0"/>
                </a:lnTo>
                <a:lnTo>
                  <a:pt x="2387363" y="3697817"/>
                </a:lnTo>
                <a:lnTo>
                  <a:pt x="0" y="3697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5123" y="7892271"/>
            <a:ext cx="3978183" cy="1547875"/>
          </a:xfrm>
          <a:custGeom>
            <a:avLst/>
            <a:gdLst/>
            <a:ahLst/>
            <a:cxnLst/>
            <a:rect l="l" t="t" r="r" b="b"/>
            <a:pathLst>
              <a:path w="3978183" h="1547875">
                <a:moveTo>
                  <a:pt x="0" y="0"/>
                </a:moveTo>
                <a:lnTo>
                  <a:pt x="3978182" y="0"/>
                </a:lnTo>
                <a:lnTo>
                  <a:pt x="3978182" y="1547875"/>
                </a:lnTo>
                <a:lnTo>
                  <a:pt x="0" y="1547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579347">
            <a:off x="12974055" y="5254451"/>
            <a:ext cx="6620509" cy="5103810"/>
          </a:xfrm>
          <a:custGeom>
            <a:avLst/>
            <a:gdLst/>
            <a:ahLst/>
            <a:cxnLst/>
            <a:rect l="l" t="t" r="r" b="b"/>
            <a:pathLst>
              <a:path w="6620509" h="5103810">
                <a:moveTo>
                  <a:pt x="0" y="0"/>
                </a:moveTo>
                <a:lnTo>
                  <a:pt x="6620509" y="0"/>
                </a:lnTo>
                <a:lnTo>
                  <a:pt x="6620509" y="5103810"/>
                </a:lnTo>
                <a:lnTo>
                  <a:pt x="0" y="51038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312193" y="5071219"/>
            <a:ext cx="2915500" cy="1543050"/>
            <a:chOff x="0" y="0"/>
            <a:chExt cx="767868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7868" cy="406400"/>
            </a:xfrm>
            <a:custGeom>
              <a:avLst/>
              <a:gdLst/>
              <a:ahLst/>
              <a:cxnLst/>
              <a:rect l="l" t="t" r="r" b="b"/>
              <a:pathLst>
                <a:path w="767868" h="406400">
                  <a:moveTo>
                    <a:pt x="564668" y="0"/>
                  </a:moveTo>
                  <a:cubicBezTo>
                    <a:pt x="676893" y="0"/>
                    <a:pt x="767868" y="90976"/>
                    <a:pt x="767868" y="203200"/>
                  </a:cubicBezTo>
                  <a:cubicBezTo>
                    <a:pt x="767868" y="315424"/>
                    <a:pt x="676893" y="406400"/>
                    <a:pt x="56466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E6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6786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04492" y="7300069"/>
            <a:ext cx="6539508" cy="1543050"/>
            <a:chOff x="0" y="0"/>
            <a:chExt cx="172234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2340" cy="406400"/>
            </a:xfrm>
            <a:custGeom>
              <a:avLst/>
              <a:gdLst/>
              <a:ahLst/>
              <a:cxnLst/>
              <a:rect l="l" t="t" r="r" b="b"/>
              <a:pathLst>
                <a:path w="1722340" h="406400">
                  <a:moveTo>
                    <a:pt x="1519140" y="0"/>
                  </a:moveTo>
                  <a:cubicBezTo>
                    <a:pt x="1631364" y="0"/>
                    <a:pt x="1722340" y="90976"/>
                    <a:pt x="1722340" y="203200"/>
                  </a:cubicBezTo>
                  <a:cubicBezTo>
                    <a:pt x="1722340" y="315424"/>
                    <a:pt x="1631364" y="406400"/>
                    <a:pt x="15191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9B9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2234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003510" y="2745497"/>
            <a:ext cx="5836721" cy="1890997"/>
            <a:chOff x="0" y="0"/>
            <a:chExt cx="1537243" cy="4980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37243" cy="498040"/>
            </a:xfrm>
            <a:custGeom>
              <a:avLst/>
              <a:gdLst/>
              <a:ahLst/>
              <a:cxnLst/>
              <a:rect l="l" t="t" r="r" b="b"/>
              <a:pathLst>
                <a:path w="1537243" h="498040">
                  <a:moveTo>
                    <a:pt x="1334043" y="0"/>
                  </a:moveTo>
                  <a:cubicBezTo>
                    <a:pt x="1446268" y="0"/>
                    <a:pt x="1537243" y="111490"/>
                    <a:pt x="1537243" y="249020"/>
                  </a:cubicBezTo>
                  <a:cubicBezTo>
                    <a:pt x="1537243" y="386550"/>
                    <a:pt x="1446268" y="498040"/>
                    <a:pt x="1334043" y="498040"/>
                  </a:cubicBezTo>
                  <a:lnTo>
                    <a:pt x="203200" y="498040"/>
                  </a:lnTo>
                  <a:cubicBezTo>
                    <a:pt x="90976" y="498040"/>
                    <a:pt x="0" y="386550"/>
                    <a:pt x="0" y="249020"/>
                  </a:cubicBezTo>
                  <a:cubicBezTo>
                    <a:pt x="0" y="1114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6E1D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37243" cy="536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18855" y="2812473"/>
            <a:ext cx="420603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前台網頁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61171" y="7187304"/>
            <a:ext cx="6382829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後台資料庫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85689" y="5342046"/>
            <a:ext cx="263105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flask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514959" y="3138828"/>
            <a:ext cx="3805200" cy="1095361"/>
            <a:chOff x="0" y="0"/>
            <a:chExt cx="1002193" cy="2884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02193" cy="288490"/>
            </a:xfrm>
            <a:custGeom>
              <a:avLst/>
              <a:gdLst/>
              <a:ahLst/>
              <a:cxnLst/>
              <a:rect l="l" t="t" r="r" b="b"/>
              <a:pathLst>
                <a:path w="1002193" h="288490">
                  <a:moveTo>
                    <a:pt x="103763" y="0"/>
                  </a:moveTo>
                  <a:lnTo>
                    <a:pt x="898430" y="0"/>
                  </a:lnTo>
                  <a:cubicBezTo>
                    <a:pt x="925949" y="0"/>
                    <a:pt x="952342" y="10932"/>
                    <a:pt x="971801" y="30391"/>
                  </a:cubicBezTo>
                  <a:cubicBezTo>
                    <a:pt x="991261" y="49851"/>
                    <a:pt x="1002193" y="76243"/>
                    <a:pt x="1002193" y="103763"/>
                  </a:cubicBezTo>
                  <a:lnTo>
                    <a:pt x="1002193" y="184727"/>
                  </a:lnTo>
                  <a:cubicBezTo>
                    <a:pt x="1002193" y="212247"/>
                    <a:pt x="991261" y="238639"/>
                    <a:pt x="971801" y="258099"/>
                  </a:cubicBezTo>
                  <a:cubicBezTo>
                    <a:pt x="952342" y="277558"/>
                    <a:pt x="925949" y="288490"/>
                    <a:pt x="898430" y="288490"/>
                  </a:cubicBezTo>
                  <a:lnTo>
                    <a:pt x="103763" y="288490"/>
                  </a:lnTo>
                  <a:cubicBezTo>
                    <a:pt x="76243" y="288490"/>
                    <a:pt x="49851" y="277558"/>
                    <a:pt x="30391" y="258099"/>
                  </a:cubicBezTo>
                  <a:cubicBezTo>
                    <a:pt x="10932" y="238639"/>
                    <a:pt x="0" y="212247"/>
                    <a:pt x="0" y="184727"/>
                  </a:cubicBezTo>
                  <a:lnTo>
                    <a:pt x="0" y="103763"/>
                  </a:lnTo>
                  <a:cubicBezTo>
                    <a:pt x="0" y="76243"/>
                    <a:pt x="10932" y="49851"/>
                    <a:pt x="30391" y="30391"/>
                  </a:cubicBezTo>
                  <a:cubicBezTo>
                    <a:pt x="49851" y="10932"/>
                    <a:pt x="76243" y="0"/>
                    <a:pt x="103763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02193" cy="326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73682" y="3190298"/>
            <a:ext cx="542390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使用者操作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651112" y="5319688"/>
            <a:ext cx="3563150" cy="1188684"/>
            <a:chOff x="0" y="0"/>
            <a:chExt cx="938443" cy="31306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38443" cy="313069"/>
            </a:xfrm>
            <a:custGeom>
              <a:avLst/>
              <a:gdLst/>
              <a:ahLst/>
              <a:cxnLst/>
              <a:rect l="l" t="t" r="r" b="b"/>
              <a:pathLst>
                <a:path w="938443" h="313069">
                  <a:moveTo>
                    <a:pt x="110811" y="0"/>
                  </a:moveTo>
                  <a:lnTo>
                    <a:pt x="827631" y="0"/>
                  </a:lnTo>
                  <a:cubicBezTo>
                    <a:pt x="888831" y="0"/>
                    <a:pt x="938443" y="49612"/>
                    <a:pt x="938443" y="110811"/>
                  </a:cubicBezTo>
                  <a:lnTo>
                    <a:pt x="938443" y="202258"/>
                  </a:lnTo>
                  <a:cubicBezTo>
                    <a:pt x="938443" y="263457"/>
                    <a:pt x="888831" y="313069"/>
                    <a:pt x="827631" y="313069"/>
                  </a:cubicBezTo>
                  <a:lnTo>
                    <a:pt x="110811" y="313069"/>
                  </a:lnTo>
                  <a:cubicBezTo>
                    <a:pt x="49612" y="313069"/>
                    <a:pt x="0" y="263457"/>
                    <a:pt x="0" y="202258"/>
                  </a:cubicBezTo>
                  <a:lnTo>
                    <a:pt x="0" y="110811"/>
                  </a:lnTo>
                  <a:cubicBezTo>
                    <a:pt x="0" y="49612"/>
                    <a:pt x="49612" y="0"/>
                    <a:pt x="110811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38443" cy="351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931362" y="5434747"/>
            <a:ext cx="297239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連接前後端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909835" y="7471484"/>
            <a:ext cx="5287755" cy="1188684"/>
            <a:chOff x="0" y="0"/>
            <a:chExt cx="1392660" cy="31306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92660" cy="313069"/>
            </a:xfrm>
            <a:custGeom>
              <a:avLst/>
              <a:gdLst/>
              <a:ahLst/>
              <a:cxnLst/>
              <a:rect l="l" t="t" r="r" b="b"/>
              <a:pathLst>
                <a:path w="1392660" h="313069">
                  <a:moveTo>
                    <a:pt x="74670" y="0"/>
                  </a:moveTo>
                  <a:lnTo>
                    <a:pt x="1317990" y="0"/>
                  </a:lnTo>
                  <a:cubicBezTo>
                    <a:pt x="1359229" y="0"/>
                    <a:pt x="1392660" y="33431"/>
                    <a:pt x="1392660" y="74670"/>
                  </a:cubicBezTo>
                  <a:lnTo>
                    <a:pt x="1392660" y="238399"/>
                  </a:lnTo>
                  <a:cubicBezTo>
                    <a:pt x="1392660" y="279638"/>
                    <a:pt x="1359229" y="313069"/>
                    <a:pt x="1317990" y="313069"/>
                  </a:cubicBezTo>
                  <a:lnTo>
                    <a:pt x="74670" y="313069"/>
                  </a:lnTo>
                  <a:cubicBezTo>
                    <a:pt x="33431" y="313069"/>
                    <a:pt x="0" y="279638"/>
                    <a:pt x="0" y="238399"/>
                  </a:cubicBezTo>
                  <a:lnTo>
                    <a:pt x="0" y="74670"/>
                  </a:lnTo>
                  <a:cubicBezTo>
                    <a:pt x="0" y="33431"/>
                    <a:pt x="33431" y="0"/>
                    <a:pt x="74670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392660" cy="351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514959" y="7608996"/>
            <a:ext cx="4161681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使用者資料儲存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54957" y="80890"/>
            <a:ext cx="4899070" cy="1854982"/>
            <a:chOff x="0" y="0"/>
            <a:chExt cx="1290290" cy="48855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90290" cy="488555"/>
            </a:xfrm>
            <a:custGeom>
              <a:avLst/>
              <a:gdLst/>
              <a:ahLst/>
              <a:cxnLst/>
              <a:rect l="l" t="t" r="r" b="b"/>
              <a:pathLst>
                <a:path w="1290290" h="488555">
                  <a:moveTo>
                    <a:pt x="80594" y="0"/>
                  </a:moveTo>
                  <a:lnTo>
                    <a:pt x="1209695" y="0"/>
                  </a:lnTo>
                  <a:cubicBezTo>
                    <a:pt x="1254207" y="0"/>
                    <a:pt x="1290290" y="36083"/>
                    <a:pt x="1290290" y="80594"/>
                  </a:cubicBezTo>
                  <a:lnTo>
                    <a:pt x="1290290" y="407961"/>
                  </a:lnTo>
                  <a:cubicBezTo>
                    <a:pt x="1290290" y="452472"/>
                    <a:pt x="1254207" y="488555"/>
                    <a:pt x="1209695" y="488555"/>
                  </a:cubicBezTo>
                  <a:lnTo>
                    <a:pt x="80594" y="488555"/>
                  </a:lnTo>
                  <a:cubicBezTo>
                    <a:pt x="36083" y="488555"/>
                    <a:pt x="0" y="452472"/>
                    <a:pt x="0" y="407961"/>
                  </a:cubicBezTo>
                  <a:lnTo>
                    <a:pt x="0" y="80594"/>
                  </a:lnTo>
                  <a:cubicBezTo>
                    <a:pt x="0" y="36083"/>
                    <a:pt x="36083" y="0"/>
                    <a:pt x="80594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D66364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290290" cy="526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456874" y="156614"/>
            <a:ext cx="4254101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系統概述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B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3441" y="0"/>
            <a:ext cx="2436814" cy="3774412"/>
          </a:xfrm>
          <a:custGeom>
            <a:avLst/>
            <a:gdLst/>
            <a:ahLst/>
            <a:cxnLst/>
            <a:rect l="l" t="t" r="r" b="b"/>
            <a:pathLst>
              <a:path w="2436814" h="3774412">
                <a:moveTo>
                  <a:pt x="0" y="0"/>
                </a:moveTo>
                <a:lnTo>
                  <a:pt x="2436813" y="0"/>
                </a:lnTo>
                <a:lnTo>
                  <a:pt x="2436813" y="3774412"/>
                </a:lnTo>
                <a:lnTo>
                  <a:pt x="0" y="377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55243" y="140637"/>
            <a:ext cx="3526604" cy="1776126"/>
          </a:xfrm>
          <a:custGeom>
            <a:avLst/>
            <a:gdLst/>
            <a:ahLst/>
            <a:cxnLst/>
            <a:rect l="l" t="t" r="r" b="b"/>
            <a:pathLst>
              <a:path w="3526604" h="1776126">
                <a:moveTo>
                  <a:pt x="0" y="0"/>
                </a:moveTo>
                <a:lnTo>
                  <a:pt x="3526605" y="0"/>
                </a:lnTo>
                <a:lnTo>
                  <a:pt x="3526605" y="1776126"/>
                </a:lnTo>
                <a:lnTo>
                  <a:pt x="0" y="1776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02378" y="8866863"/>
            <a:ext cx="3649884" cy="1420137"/>
          </a:xfrm>
          <a:custGeom>
            <a:avLst/>
            <a:gdLst/>
            <a:ahLst/>
            <a:cxnLst/>
            <a:rect l="l" t="t" r="r" b="b"/>
            <a:pathLst>
              <a:path w="3649884" h="1420137">
                <a:moveTo>
                  <a:pt x="0" y="0"/>
                </a:moveTo>
                <a:lnTo>
                  <a:pt x="3649884" y="0"/>
                </a:lnTo>
                <a:lnTo>
                  <a:pt x="3649884" y="1420137"/>
                </a:lnTo>
                <a:lnTo>
                  <a:pt x="0" y="1420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579347">
            <a:off x="12974055" y="5254451"/>
            <a:ext cx="6620509" cy="5103810"/>
          </a:xfrm>
          <a:custGeom>
            <a:avLst/>
            <a:gdLst/>
            <a:ahLst/>
            <a:cxnLst/>
            <a:rect l="l" t="t" r="r" b="b"/>
            <a:pathLst>
              <a:path w="6620509" h="5103810">
                <a:moveTo>
                  <a:pt x="0" y="0"/>
                </a:moveTo>
                <a:lnTo>
                  <a:pt x="6620509" y="0"/>
                </a:lnTo>
                <a:lnTo>
                  <a:pt x="6620509" y="5103810"/>
                </a:lnTo>
                <a:lnTo>
                  <a:pt x="0" y="51038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33689" y="1916763"/>
            <a:ext cx="13220622" cy="7768819"/>
          </a:xfrm>
          <a:custGeom>
            <a:avLst/>
            <a:gdLst/>
            <a:ahLst/>
            <a:cxnLst/>
            <a:rect l="l" t="t" r="r" b="b"/>
            <a:pathLst>
              <a:path w="13220622" h="7768819">
                <a:moveTo>
                  <a:pt x="0" y="0"/>
                </a:moveTo>
                <a:lnTo>
                  <a:pt x="13220622" y="0"/>
                </a:lnTo>
                <a:lnTo>
                  <a:pt x="13220622" y="7768819"/>
                </a:lnTo>
                <a:lnTo>
                  <a:pt x="0" y="7768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92626" y="140637"/>
            <a:ext cx="5423908" cy="1776126"/>
            <a:chOff x="0" y="0"/>
            <a:chExt cx="1428519" cy="4677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8519" cy="467786"/>
            </a:xfrm>
            <a:custGeom>
              <a:avLst/>
              <a:gdLst/>
              <a:ahLst/>
              <a:cxnLst/>
              <a:rect l="l" t="t" r="r" b="b"/>
              <a:pathLst>
                <a:path w="1428519" h="467786">
                  <a:moveTo>
                    <a:pt x="72796" y="0"/>
                  </a:moveTo>
                  <a:lnTo>
                    <a:pt x="1355723" y="0"/>
                  </a:lnTo>
                  <a:cubicBezTo>
                    <a:pt x="1395927" y="0"/>
                    <a:pt x="1428519" y="32592"/>
                    <a:pt x="1428519" y="72796"/>
                  </a:cubicBezTo>
                  <a:lnTo>
                    <a:pt x="1428519" y="394990"/>
                  </a:lnTo>
                  <a:cubicBezTo>
                    <a:pt x="1428519" y="414297"/>
                    <a:pt x="1420850" y="432813"/>
                    <a:pt x="1407198" y="446465"/>
                  </a:cubicBezTo>
                  <a:cubicBezTo>
                    <a:pt x="1393546" y="460117"/>
                    <a:pt x="1375030" y="467786"/>
                    <a:pt x="1355723" y="467786"/>
                  </a:cubicBezTo>
                  <a:lnTo>
                    <a:pt x="72796" y="467786"/>
                  </a:lnTo>
                  <a:cubicBezTo>
                    <a:pt x="32592" y="467786"/>
                    <a:pt x="0" y="435194"/>
                    <a:pt x="0" y="394990"/>
                  </a:cubicBezTo>
                  <a:lnTo>
                    <a:pt x="0" y="72796"/>
                  </a:lnTo>
                  <a:cubicBezTo>
                    <a:pt x="0" y="53489"/>
                    <a:pt x="7670" y="34973"/>
                    <a:pt x="21321" y="21321"/>
                  </a:cubicBezTo>
                  <a:cubicBezTo>
                    <a:pt x="34973" y="7670"/>
                    <a:pt x="53489" y="0"/>
                    <a:pt x="72796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28519" cy="505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66683"/>
            <a:ext cx="4114602" cy="154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網頁地圖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626" y="66285"/>
            <a:ext cx="8346693" cy="2083184"/>
            <a:chOff x="0" y="0"/>
            <a:chExt cx="2198306" cy="548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8306" cy="548657"/>
            </a:xfrm>
            <a:custGeom>
              <a:avLst/>
              <a:gdLst/>
              <a:ahLst/>
              <a:cxnLst/>
              <a:rect l="l" t="t" r="r" b="b"/>
              <a:pathLst>
                <a:path w="2198306" h="548657">
                  <a:moveTo>
                    <a:pt x="47305" y="0"/>
                  </a:moveTo>
                  <a:lnTo>
                    <a:pt x="2151001" y="0"/>
                  </a:lnTo>
                  <a:cubicBezTo>
                    <a:pt x="2177127" y="0"/>
                    <a:pt x="2198306" y="21179"/>
                    <a:pt x="2198306" y="47305"/>
                  </a:cubicBezTo>
                  <a:lnTo>
                    <a:pt x="2198306" y="501353"/>
                  </a:lnTo>
                  <a:cubicBezTo>
                    <a:pt x="2198306" y="527478"/>
                    <a:pt x="2177127" y="548657"/>
                    <a:pt x="2151001" y="548657"/>
                  </a:cubicBezTo>
                  <a:lnTo>
                    <a:pt x="47305" y="548657"/>
                  </a:lnTo>
                  <a:cubicBezTo>
                    <a:pt x="21179" y="548657"/>
                    <a:pt x="0" y="527478"/>
                    <a:pt x="0" y="501353"/>
                  </a:cubicBezTo>
                  <a:lnTo>
                    <a:pt x="0" y="47305"/>
                  </a:lnTo>
                  <a:cubicBezTo>
                    <a:pt x="0" y="21179"/>
                    <a:pt x="21179" y="0"/>
                    <a:pt x="473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06B87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98306" cy="586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24564" y="326729"/>
            <a:ext cx="2509242" cy="2565211"/>
          </a:xfrm>
          <a:custGeom>
            <a:avLst/>
            <a:gdLst/>
            <a:ahLst/>
            <a:cxnLst/>
            <a:rect l="l" t="t" r="r" b="b"/>
            <a:pathLst>
              <a:path w="2509242" h="2565211">
                <a:moveTo>
                  <a:pt x="0" y="0"/>
                </a:moveTo>
                <a:lnTo>
                  <a:pt x="2509243" y="0"/>
                </a:lnTo>
                <a:lnTo>
                  <a:pt x="2509243" y="2565211"/>
                </a:lnTo>
                <a:lnTo>
                  <a:pt x="0" y="2565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41236" y="5041243"/>
            <a:ext cx="6378529" cy="4953714"/>
          </a:xfrm>
          <a:custGeom>
            <a:avLst/>
            <a:gdLst/>
            <a:ahLst/>
            <a:cxnLst/>
            <a:rect l="l" t="t" r="r" b="b"/>
            <a:pathLst>
              <a:path w="6378529" h="4953714">
                <a:moveTo>
                  <a:pt x="0" y="0"/>
                </a:moveTo>
                <a:lnTo>
                  <a:pt x="6378529" y="0"/>
                </a:lnTo>
                <a:lnTo>
                  <a:pt x="6378529" y="4953715"/>
                </a:lnTo>
                <a:lnTo>
                  <a:pt x="0" y="4953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0908" y="5363151"/>
            <a:ext cx="2656387" cy="4631806"/>
          </a:xfrm>
          <a:custGeom>
            <a:avLst/>
            <a:gdLst/>
            <a:ahLst/>
            <a:cxnLst/>
            <a:rect l="l" t="t" r="r" b="b"/>
            <a:pathLst>
              <a:path w="2656387" h="4631806">
                <a:moveTo>
                  <a:pt x="0" y="0"/>
                </a:moveTo>
                <a:lnTo>
                  <a:pt x="2656387" y="0"/>
                </a:lnTo>
                <a:lnTo>
                  <a:pt x="2656387" y="4631807"/>
                </a:lnTo>
                <a:lnTo>
                  <a:pt x="0" y="4631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59300" y="9061962"/>
            <a:ext cx="884254" cy="1225038"/>
          </a:xfrm>
          <a:custGeom>
            <a:avLst/>
            <a:gdLst/>
            <a:ahLst/>
            <a:cxnLst/>
            <a:rect l="l" t="t" r="r" b="b"/>
            <a:pathLst>
              <a:path w="884254" h="1225038">
                <a:moveTo>
                  <a:pt x="0" y="0"/>
                </a:moveTo>
                <a:lnTo>
                  <a:pt x="884254" y="0"/>
                </a:lnTo>
                <a:lnTo>
                  <a:pt x="884254" y="1225038"/>
                </a:lnTo>
                <a:lnTo>
                  <a:pt x="0" y="1225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2626" y="1906711"/>
            <a:ext cx="17410772" cy="8380289"/>
          </a:xfrm>
          <a:custGeom>
            <a:avLst/>
            <a:gdLst/>
            <a:ahLst/>
            <a:cxnLst/>
            <a:rect l="l" t="t" r="r" b="b"/>
            <a:pathLst>
              <a:path w="17410772" h="8380289">
                <a:moveTo>
                  <a:pt x="0" y="0"/>
                </a:moveTo>
                <a:lnTo>
                  <a:pt x="17410772" y="0"/>
                </a:lnTo>
                <a:lnTo>
                  <a:pt x="17410772" y="8380289"/>
                </a:lnTo>
                <a:lnTo>
                  <a:pt x="0" y="8380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245859"/>
            <a:ext cx="9098012" cy="154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線上購票流程圖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9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2167">
            <a:off x="-1066417" y="-73097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8069" y="270887"/>
            <a:ext cx="7242817" cy="1710672"/>
            <a:chOff x="0" y="0"/>
            <a:chExt cx="1907573" cy="4505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07573" cy="450547"/>
            </a:xfrm>
            <a:custGeom>
              <a:avLst/>
              <a:gdLst/>
              <a:ahLst/>
              <a:cxnLst/>
              <a:rect l="l" t="t" r="r" b="b"/>
              <a:pathLst>
                <a:path w="1907573" h="450547">
                  <a:moveTo>
                    <a:pt x="54514" y="0"/>
                  </a:moveTo>
                  <a:lnTo>
                    <a:pt x="1853059" y="0"/>
                  </a:lnTo>
                  <a:cubicBezTo>
                    <a:pt x="1867517" y="0"/>
                    <a:pt x="1881383" y="5743"/>
                    <a:pt x="1891606" y="15967"/>
                  </a:cubicBezTo>
                  <a:cubicBezTo>
                    <a:pt x="1901830" y="26190"/>
                    <a:pt x="1907573" y="40056"/>
                    <a:pt x="1907573" y="54514"/>
                  </a:cubicBezTo>
                  <a:lnTo>
                    <a:pt x="1907573" y="396033"/>
                  </a:lnTo>
                  <a:cubicBezTo>
                    <a:pt x="1907573" y="410491"/>
                    <a:pt x="1901830" y="424357"/>
                    <a:pt x="1891606" y="434580"/>
                  </a:cubicBezTo>
                  <a:cubicBezTo>
                    <a:pt x="1881383" y="444804"/>
                    <a:pt x="1867517" y="450547"/>
                    <a:pt x="1853059" y="450547"/>
                  </a:cubicBezTo>
                  <a:lnTo>
                    <a:pt x="54514" y="450547"/>
                  </a:lnTo>
                  <a:cubicBezTo>
                    <a:pt x="40056" y="450547"/>
                    <a:pt x="26190" y="444804"/>
                    <a:pt x="15967" y="434580"/>
                  </a:cubicBezTo>
                  <a:cubicBezTo>
                    <a:pt x="5743" y="424357"/>
                    <a:pt x="0" y="410491"/>
                    <a:pt x="0" y="396033"/>
                  </a:cubicBezTo>
                  <a:lnTo>
                    <a:pt x="0" y="54514"/>
                  </a:lnTo>
                  <a:cubicBezTo>
                    <a:pt x="0" y="40056"/>
                    <a:pt x="5743" y="26190"/>
                    <a:pt x="15967" y="15967"/>
                  </a:cubicBezTo>
                  <a:cubicBezTo>
                    <a:pt x="26190" y="5743"/>
                    <a:pt x="40056" y="0"/>
                    <a:pt x="54514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F9E698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07573" cy="488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68069" y="6659038"/>
            <a:ext cx="4084114" cy="3389224"/>
          </a:xfrm>
          <a:custGeom>
            <a:avLst/>
            <a:gdLst/>
            <a:ahLst/>
            <a:cxnLst/>
            <a:rect l="l" t="t" r="r" b="b"/>
            <a:pathLst>
              <a:path w="4084114" h="3389224">
                <a:moveTo>
                  <a:pt x="0" y="0"/>
                </a:moveTo>
                <a:lnTo>
                  <a:pt x="4084114" y="0"/>
                </a:lnTo>
                <a:lnTo>
                  <a:pt x="4084114" y="3389224"/>
                </a:lnTo>
                <a:lnTo>
                  <a:pt x="0" y="3389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02040" y="5660528"/>
            <a:ext cx="1674066" cy="4387735"/>
          </a:xfrm>
          <a:custGeom>
            <a:avLst/>
            <a:gdLst/>
            <a:ahLst/>
            <a:cxnLst/>
            <a:rect l="l" t="t" r="r" b="b"/>
            <a:pathLst>
              <a:path w="1674066" h="4387735">
                <a:moveTo>
                  <a:pt x="0" y="0"/>
                </a:moveTo>
                <a:lnTo>
                  <a:pt x="1674066" y="0"/>
                </a:lnTo>
                <a:lnTo>
                  <a:pt x="1674066" y="4387734"/>
                </a:lnTo>
                <a:lnTo>
                  <a:pt x="0" y="4387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9844" y="1816790"/>
            <a:ext cx="17514961" cy="8247336"/>
          </a:xfrm>
          <a:custGeom>
            <a:avLst/>
            <a:gdLst/>
            <a:ahLst/>
            <a:cxnLst/>
            <a:rect l="l" t="t" r="r" b="b"/>
            <a:pathLst>
              <a:path w="17514961" h="8247336">
                <a:moveTo>
                  <a:pt x="0" y="0"/>
                </a:moveTo>
                <a:lnTo>
                  <a:pt x="17514962" y="0"/>
                </a:lnTo>
                <a:lnTo>
                  <a:pt x="17514962" y="8247337"/>
                </a:lnTo>
                <a:lnTo>
                  <a:pt x="0" y="82473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179076" y="7279611"/>
            <a:ext cx="1441216" cy="2768651"/>
          </a:xfrm>
          <a:custGeom>
            <a:avLst/>
            <a:gdLst/>
            <a:ahLst/>
            <a:cxnLst/>
            <a:rect l="l" t="t" r="r" b="b"/>
            <a:pathLst>
              <a:path w="1441216" h="2768651">
                <a:moveTo>
                  <a:pt x="0" y="0"/>
                </a:moveTo>
                <a:lnTo>
                  <a:pt x="1441215" y="0"/>
                </a:lnTo>
                <a:lnTo>
                  <a:pt x="1441215" y="2768651"/>
                </a:lnTo>
                <a:lnTo>
                  <a:pt x="0" y="27686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3326" y="264206"/>
            <a:ext cx="6977560" cy="154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購物車流程圖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1748" y="-493108"/>
            <a:ext cx="22476316" cy="6602051"/>
          </a:xfrm>
          <a:custGeom>
            <a:avLst/>
            <a:gdLst/>
            <a:ahLst/>
            <a:cxnLst/>
            <a:rect l="l" t="t" r="r" b="b"/>
            <a:pathLst>
              <a:path w="22476316" h="6602051">
                <a:moveTo>
                  <a:pt x="0" y="0"/>
                </a:moveTo>
                <a:lnTo>
                  <a:pt x="22476316" y="0"/>
                </a:lnTo>
                <a:lnTo>
                  <a:pt x="22476316" y="6602051"/>
                </a:lnTo>
                <a:lnTo>
                  <a:pt x="0" y="6602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80706" y="1303286"/>
            <a:ext cx="13561352" cy="8662493"/>
            <a:chOff x="0" y="0"/>
            <a:chExt cx="3571714" cy="22814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1714" cy="2281480"/>
            </a:xfrm>
            <a:custGeom>
              <a:avLst/>
              <a:gdLst/>
              <a:ahLst/>
              <a:cxnLst/>
              <a:rect l="l" t="t" r="r" b="b"/>
              <a:pathLst>
                <a:path w="3571714" h="2281480">
                  <a:moveTo>
                    <a:pt x="29115" y="0"/>
                  </a:moveTo>
                  <a:lnTo>
                    <a:pt x="3542599" y="0"/>
                  </a:lnTo>
                  <a:cubicBezTo>
                    <a:pt x="3550321" y="0"/>
                    <a:pt x="3557727" y="3067"/>
                    <a:pt x="3563187" y="8528"/>
                  </a:cubicBezTo>
                  <a:cubicBezTo>
                    <a:pt x="3568647" y="13988"/>
                    <a:pt x="3571714" y="21393"/>
                    <a:pt x="3571714" y="29115"/>
                  </a:cubicBezTo>
                  <a:lnTo>
                    <a:pt x="3571714" y="2252365"/>
                  </a:lnTo>
                  <a:cubicBezTo>
                    <a:pt x="3571714" y="2260087"/>
                    <a:pt x="3568647" y="2267492"/>
                    <a:pt x="3563187" y="2272952"/>
                  </a:cubicBezTo>
                  <a:cubicBezTo>
                    <a:pt x="3557727" y="2278412"/>
                    <a:pt x="3550321" y="2281480"/>
                    <a:pt x="3542599" y="2281480"/>
                  </a:cubicBezTo>
                  <a:lnTo>
                    <a:pt x="29115" y="2281480"/>
                  </a:lnTo>
                  <a:cubicBezTo>
                    <a:pt x="21393" y="2281480"/>
                    <a:pt x="13988" y="2278412"/>
                    <a:pt x="8528" y="2272952"/>
                  </a:cubicBezTo>
                  <a:cubicBezTo>
                    <a:pt x="3067" y="2267492"/>
                    <a:pt x="0" y="2260087"/>
                    <a:pt x="0" y="2252365"/>
                  </a:cubicBezTo>
                  <a:lnTo>
                    <a:pt x="0" y="29115"/>
                  </a:lnTo>
                  <a:cubicBezTo>
                    <a:pt x="0" y="21393"/>
                    <a:pt x="3067" y="13988"/>
                    <a:pt x="8528" y="8528"/>
                  </a:cubicBezTo>
                  <a:cubicBezTo>
                    <a:pt x="13988" y="3067"/>
                    <a:pt x="21393" y="0"/>
                    <a:pt x="2911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D6636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571714" cy="2319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2658" y="7171150"/>
            <a:ext cx="12390580" cy="2087150"/>
            <a:chOff x="0" y="0"/>
            <a:chExt cx="3263363" cy="549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63362" cy="549702"/>
            </a:xfrm>
            <a:custGeom>
              <a:avLst/>
              <a:gdLst/>
              <a:ahLst/>
              <a:cxnLst/>
              <a:rect l="l" t="t" r="r" b="b"/>
              <a:pathLst>
                <a:path w="3263362" h="549702">
                  <a:moveTo>
                    <a:pt x="3060162" y="0"/>
                  </a:moveTo>
                  <a:cubicBezTo>
                    <a:pt x="3172387" y="0"/>
                    <a:pt x="3263362" y="123055"/>
                    <a:pt x="3263362" y="274851"/>
                  </a:cubicBezTo>
                  <a:cubicBezTo>
                    <a:pt x="3263362" y="426647"/>
                    <a:pt x="3172387" y="549702"/>
                    <a:pt x="3060162" y="549702"/>
                  </a:cubicBezTo>
                  <a:lnTo>
                    <a:pt x="203200" y="549702"/>
                  </a:lnTo>
                  <a:cubicBezTo>
                    <a:pt x="90976" y="549702"/>
                    <a:pt x="0" y="426647"/>
                    <a:pt x="0" y="274851"/>
                  </a:cubicBezTo>
                  <a:cubicBezTo>
                    <a:pt x="0" y="1230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6E1D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263363" cy="587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02146" y="4613403"/>
            <a:ext cx="12451092" cy="2119597"/>
            <a:chOff x="0" y="0"/>
            <a:chExt cx="3279300" cy="5582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79300" cy="558248"/>
            </a:xfrm>
            <a:custGeom>
              <a:avLst/>
              <a:gdLst/>
              <a:ahLst/>
              <a:cxnLst/>
              <a:rect l="l" t="t" r="r" b="b"/>
              <a:pathLst>
                <a:path w="3279300" h="558248">
                  <a:moveTo>
                    <a:pt x="3076100" y="0"/>
                  </a:moveTo>
                  <a:cubicBezTo>
                    <a:pt x="3188324" y="0"/>
                    <a:pt x="3279300" y="124968"/>
                    <a:pt x="3279300" y="279124"/>
                  </a:cubicBezTo>
                  <a:cubicBezTo>
                    <a:pt x="3279300" y="433280"/>
                    <a:pt x="3188324" y="558248"/>
                    <a:pt x="3076100" y="558248"/>
                  </a:cubicBezTo>
                  <a:lnTo>
                    <a:pt x="203200" y="558248"/>
                  </a:lnTo>
                  <a:cubicBezTo>
                    <a:pt x="90976" y="558248"/>
                    <a:pt x="0" y="433280"/>
                    <a:pt x="0" y="279124"/>
                  </a:cubicBezTo>
                  <a:cubicBezTo>
                    <a:pt x="0" y="12496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E69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279300" cy="596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32402" y="2117847"/>
            <a:ext cx="12420836" cy="2057406"/>
            <a:chOff x="0" y="0"/>
            <a:chExt cx="3271331" cy="5418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71331" cy="541868"/>
            </a:xfrm>
            <a:custGeom>
              <a:avLst/>
              <a:gdLst/>
              <a:ahLst/>
              <a:cxnLst/>
              <a:rect l="l" t="t" r="r" b="b"/>
              <a:pathLst>
                <a:path w="3271331" h="541868">
                  <a:moveTo>
                    <a:pt x="3068131" y="0"/>
                  </a:moveTo>
                  <a:cubicBezTo>
                    <a:pt x="3180355" y="0"/>
                    <a:pt x="3271331" y="121301"/>
                    <a:pt x="3271331" y="270934"/>
                  </a:cubicBezTo>
                  <a:cubicBezTo>
                    <a:pt x="3271331" y="420567"/>
                    <a:pt x="3180355" y="541868"/>
                    <a:pt x="3068131" y="541868"/>
                  </a:cubicBezTo>
                  <a:lnTo>
                    <a:pt x="203200" y="541868"/>
                  </a:lnTo>
                  <a:cubicBezTo>
                    <a:pt x="90976" y="541868"/>
                    <a:pt x="0" y="420567"/>
                    <a:pt x="0" y="270934"/>
                  </a:cubicBezTo>
                  <a:cubicBezTo>
                    <a:pt x="0" y="12130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9B9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271331" cy="57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551459" y="7350486"/>
            <a:ext cx="1231020" cy="2400669"/>
          </a:xfrm>
          <a:custGeom>
            <a:avLst/>
            <a:gdLst/>
            <a:ahLst/>
            <a:cxnLst/>
            <a:rect l="l" t="t" r="r" b="b"/>
            <a:pathLst>
              <a:path w="1231020" h="2400669">
                <a:moveTo>
                  <a:pt x="0" y="0"/>
                </a:moveTo>
                <a:lnTo>
                  <a:pt x="1231020" y="0"/>
                </a:lnTo>
                <a:lnTo>
                  <a:pt x="1231020" y="2400669"/>
                </a:lnTo>
                <a:lnTo>
                  <a:pt x="0" y="2400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8550820"/>
            <a:ext cx="1888902" cy="1414959"/>
          </a:xfrm>
          <a:custGeom>
            <a:avLst/>
            <a:gdLst/>
            <a:ahLst/>
            <a:cxnLst/>
            <a:rect l="l" t="t" r="r" b="b"/>
            <a:pathLst>
              <a:path w="1888902" h="1414959">
                <a:moveTo>
                  <a:pt x="0" y="0"/>
                </a:moveTo>
                <a:lnTo>
                  <a:pt x="1888902" y="0"/>
                </a:lnTo>
                <a:lnTo>
                  <a:pt x="1888902" y="1414960"/>
                </a:lnTo>
                <a:lnTo>
                  <a:pt x="0" y="14149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54957" y="80890"/>
            <a:ext cx="4097280" cy="1854982"/>
            <a:chOff x="0" y="0"/>
            <a:chExt cx="1079119" cy="4885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9119" cy="488555"/>
            </a:xfrm>
            <a:custGeom>
              <a:avLst/>
              <a:gdLst/>
              <a:ahLst/>
              <a:cxnLst/>
              <a:rect l="l" t="t" r="r" b="b"/>
              <a:pathLst>
                <a:path w="1079119" h="488555">
                  <a:moveTo>
                    <a:pt x="96366" y="0"/>
                  </a:moveTo>
                  <a:lnTo>
                    <a:pt x="982753" y="0"/>
                  </a:lnTo>
                  <a:cubicBezTo>
                    <a:pt x="1008311" y="0"/>
                    <a:pt x="1032822" y="10153"/>
                    <a:pt x="1050894" y="28225"/>
                  </a:cubicBezTo>
                  <a:cubicBezTo>
                    <a:pt x="1068966" y="46297"/>
                    <a:pt x="1079119" y="70808"/>
                    <a:pt x="1079119" y="96366"/>
                  </a:cubicBezTo>
                  <a:lnTo>
                    <a:pt x="1079119" y="392189"/>
                  </a:lnTo>
                  <a:cubicBezTo>
                    <a:pt x="1079119" y="417747"/>
                    <a:pt x="1068966" y="442258"/>
                    <a:pt x="1050894" y="460330"/>
                  </a:cubicBezTo>
                  <a:cubicBezTo>
                    <a:pt x="1032822" y="478402"/>
                    <a:pt x="1008311" y="488555"/>
                    <a:pt x="982753" y="488555"/>
                  </a:cubicBezTo>
                  <a:lnTo>
                    <a:pt x="96366" y="488555"/>
                  </a:lnTo>
                  <a:cubicBezTo>
                    <a:pt x="70808" y="488555"/>
                    <a:pt x="46297" y="478402"/>
                    <a:pt x="28225" y="460330"/>
                  </a:cubicBezTo>
                  <a:cubicBezTo>
                    <a:pt x="10153" y="442258"/>
                    <a:pt x="0" y="417747"/>
                    <a:pt x="0" y="392189"/>
                  </a:cubicBezTo>
                  <a:lnTo>
                    <a:pt x="0" y="96366"/>
                  </a:lnTo>
                  <a:cubicBezTo>
                    <a:pt x="0" y="70808"/>
                    <a:pt x="10153" y="46297"/>
                    <a:pt x="28225" y="28225"/>
                  </a:cubicBezTo>
                  <a:cubicBezTo>
                    <a:pt x="46297" y="10153"/>
                    <a:pt x="70808" y="0"/>
                    <a:pt x="96366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06B87A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79119" cy="526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3442009">
            <a:off x="14250955" y="760699"/>
            <a:ext cx="2703450" cy="1990415"/>
          </a:xfrm>
          <a:custGeom>
            <a:avLst/>
            <a:gdLst/>
            <a:ahLst/>
            <a:cxnLst/>
            <a:rect l="l" t="t" r="r" b="b"/>
            <a:pathLst>
              <a:path w="2703450" h="1990415">
                <a:moveTo>
                  <a:pt x="0" y="0"/>
                </a:moveTo>
                <a:lnTo>
                  <a:pt x="2703450" y="0"/>
                </a:lnTo>
                <a:lnTo>
                  <a:pt x="2703450" y="1990415"/>
                </a:lnTo>
                <a:lnTo>
                  <a:pt x="0" y="19904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70377" y="156614"/>
            <a:ext cx="3397179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分工表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74053" y="5241420"/>
            <a:ext cx="237738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林芊妤：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51434" y="4955352"/>
            <a:ext cx="9429498" cy="164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前台網頁（線上購票、購物車、關於我們頁面設計及製作）、主題發想、簡報製作、圖表製作、報告撰寫</a:t>
            </a:r>
          </a:p>
        </p:txBody>
      </p:sp>
      <p:sp>
        <p:nvSpPr>
          <p:cNvPr id="24" name="TextBox 24"/>
          <p:cNvSpPr txBox="1"/>
          <p:nvPr/>
        </p:nvSpPr>
        <p:spPr>
          <a:xfrm rot="2700000">
            <a:off x="15034697" y="1649003"/>
            <a:ext cx="1143595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組長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74351" y="2645853"/>
            <a:ext cx="237678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蔡富德：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73681" y="7714027"/>
            <a:ext cx="237872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丁鈺昕：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51136" y="7675975"/>
            <a:ext cx="9429498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前台網頁（整體架構、首頁、註冊及登入頁面設計及製作）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51136" y="2626485"/>
            <a:ext cx="9429498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>
                <a:solidFill>
                  <a:srgbClr val="16396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後台功能實作、前後台整合、規劃建議、進度安排、會議記錄、新增功能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9262" y="3055414"/>
            <a:ext cx="5288235" cy="2663347"/>
          </a:xfrm>
          <a:custGeom>
            <a:avLst/>
            <a:gdLst/>
            <a:ahLst/>
            <a:cxnLst/>
            <a:rect l="l" t="t" r="r" b="b"/>
            <a:pathLst>
              <a:path w="5288235" h="2663347">
                <a:moveTo>
                  <a:pt x="0" y="0"/>
                </a:moveTo>
                <a:lnTo>
                  <a:pt x="5288236" y="0"/>
                </a:lnTo>
                <a:lnTo>
                  <a:pt x="5288236" y="2663347"/>
                </a:lnTo>
                <a:lnTo>
                  <a:pt x="0" y="2663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10671" y="706128"/>
            <a:ext cx="4048629" cy="2039037"/>
          </a:xfrm>
          <a:custGeom>
            <a:avLst/>
            <a:gdLst/>
            <a:ahLst/>
            <a:cxnLst/>
            <a:rect l="l" t="t" r="r" b="b"/>
            <a:pathLst>
              <a:path w="4048629" h="2039037">
                <a:moveTo>
                  <a:pt x="0" y="0"/>
                </a:moveTo>
                <a:lnTo>
                  <a:pt x="4048629" y="0"/>
                </a:lnTo>
                <a:lnTo>
                  <a:pt x="4048629" y="2039037"/>
                </a:lnTo>
                <a:lnTo>
                  <a:pt x="0" y="2039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59916" y="6263106"/>
            <a:ext cx="2582730" cy="2166519"/>
          </a:xfrm>
          <a:custGeom>
            <a:avLst/>
            <a:gdLst/>
            <a:ahLst/>
            <a:cxnLst/>
            <a:rect l="l" t="t" r="r" b="b"/>
            <a:pathLst>
              <a:path w="2582730" h="2166519">
                <a:moveTo>
                  <a:pt x="0" y="0"/>
                </a:moveTo>
                <a:lnTo>
                  <a:pt x="2582730" y="0"/>
                </a:lnTo>
                <a:lnTo>
                  <a:pt x="2582730" y="2166520"/>
                </a:lnTo>
                <a:lnTo>
                  <a:pt x="0" y="216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5610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70211" y="2026824"/>
            <a:ext cx="11964775" cy="7689404"/>
          </a:xfrm>
          <a:custGeom>
            <a:avLst/>
            <a:gdLst/>
            <a:ahLst/>
            <a:cxnLst/>
            <a:rect l="l" t="t" r="r" b="b"/>
            <a:pathLst>
              <a:path w="11964775" h="7689404">
                <a:moveTo>
                  <a:pt x="0" y="0"/>
                </a:moveTo>
                <a:lnTo>
                  <a:pt x="11964774" y="0"/>
                </a:lnTo>
                <a:lnTo>
                  <a:pt x="11964774" y="7689404"/>
                </a:lnTo>
                <a:lnTo>
                  <a:pt x="0" y="7689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83256" y="2365942"/>
            <a:ext cx="9921488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8F8F8"/>
                </a:solidFill>
                <a:latin typeface="可畫朵朵體-繁"/>
                <a:ea typeface="可畫朵朵體-繁"/>
                <a:cs typeface="可畫朵朵體-繁"/>
                <a:sym typeface="可畫朵朵體-繁"/>
              </a:rPr>
              <a:t>實體網頁展示</a:t>
            </a:r>
          </a:p>
        </p:txBody>
      </p:sp>
      <p:sp>
        <p:nvSpPr>
          <p:cNvPr id="7" name="Freeform 7"/>
          <p:cNvSpPr/>
          <p:nvPr/>
        </p:nvSpPr>
        <p:spPr>
          <a:xfrm>
            <a:off x="2329970" y="5542029"/>
            <a:ext cx="1853287" cy="4530256"/>
          </a:xfrm>
          <a:custGeom>
            <a:avLst/>
            <a:gdLst/>
            <a:ahLst/>
            <a:cxnLst/>
            <a:rect l="l" t="t" r="r" b="b"/>
            <a:pathLst>
              <a:path w="1853287" h="4530256">
                <a:moveTo>
                  <a:pt x="0" y="0"/>
                </a:moveTo>
                <a:lnTo>
                  <a:pt x="1853286" y="0"/>
                </a:lnTo>
                <a:lnTo>
                  <a:pt x="1853286" y="4530256"/>
                </a:lnTo>
                <a:lnTo>
                  <a:pt x="0" y="4530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97331" y="5143500"/>
            <a:ext cx="2109195" cy="4713239"/>
          </a:xfrm>
          <a:custGeom>
            <a:avLst/>
            <a:gdLst/>
            <a:ahLst/>
            <a:cxnLst/>
            <a:rect l="l" t="t" r="r" b="b"/>
            <a:pathLst>
              <a:path w="2109195" h="4713239">
                <a:moveTo>
                  <a:pt x="0" y="0"/>
                </a:moveTo>
                <a:lnTo>
                  <a:pt x="2109194" y="0"/>
                </a:lnTo>
                <a:lnTo>
                  <a:pt x="2109194" y="4713239"/>
                </a:lnTo>
                <a:lnTo>
                  <a:pt x="0" y="4713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自訂</PresentationFormat>
  <Paragraphs>46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KG Primary Penmanship</vt:lpstr>
      <vt:lpstr>可畫朵朵體-繁</vt:lpstr>
      <vt:lpstr>Calibri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遊樂園購票系統</dc:title>
  <cp:lastModifiedBy>User</cp:lastModifiedBy>
  <cp:revision>2</cp:revision>
  <dcterms:created xsi:type="dcterms:W3CDTF">2006-08-16T00:00:00Z</dcterms:created>
  <dcterms:modified xsi:type="dcterms:W3CDTF">2025-06-13T03:44:14Z</dcterms:modified>
  <dc:identifier>DAGpqxlfB_o</dc:identifier>
</cp:coreProperties>
</file>